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259" r:id="rId3"/>
    <p:sldId id="279" r:id="rId4"/>
    <p:sldId id="260" r:id="rId5"/>
    <p:sldId id="277" r:id="rId6"/>
    <p:sldId id="278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83" r:id="rId17"/>
    <p:sldId id="284" r:id="rId18"/>
    <p:sldId id="281" r:id="rId19"/>
    <p:sldId id="285" r:id="rId20"/>
    <p:sldId id="286" r:id="rId21"/>
    <p:sldId id="287" r:id="rId22"/>
    <p:sldId id="271" r:id="rId23"/>
    <p:sldId id="274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FEB05-F634-4A2B-A39C-6DF167D5B900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A7A2-2C9D-4447-B403-969AEB53D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4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9A7A2-2C9D-4447-B403-969AEB53DB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3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7CA3-0164-4A40-96A2-4C2AC6FEE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CC3B-DB8C-44D3-8D81-2385D12E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6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7CA3-0164-4A40-96A2-4C2AC6FEE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CC3B-DB8C-44D3-8D81-2385D12E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6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7CA3-0164-4A40-96A2-4C2AC6FEE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CC3B-DB8C-44D3-8D81-2385D12E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1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7CA3-0164-4A40-96A2-4C2AC6FEE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CC3B-DB8C-44D3-8D81-2385D12E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8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7CA3-0164-4A40-96A2-4C2AC6FEE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CC3B-DB8C-44D3-8D81-2385D12E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5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7CA3-0164-4A40-96A2-4C2AC6FEE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CC3B-DB8C-44D3-8D81-2385D12E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4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7CA3-0164-4A40-96A2-4C2AC6FEE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CC3B-DB8C-44D3-8D81-2385D12E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1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7CA3-0164-4A40-96A2-4C2AC6FEE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CC3B-DB8C-44D3-8D81-2385D12E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2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7CA3-0164-4A40-96A2-4C2AC6FEE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CC3B-DB8C-44D3-8D81-2385D12E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7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7CA3-0164-4A40-96A2-4C2AC6FEE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CC3B-DB8C-44D3-8D81-2385D12E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8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7CA3-0164-4A40-96A2-4C2AC6FEE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CC3B-DB8C-44D3-8D81-2385D12E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1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7CA3-0164-4A40-96A2-4C2AC6FEEA29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ACC3B-DB8C-44D3-8D81-2385D12E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5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Методическое сопровождение в проектировании рабочих программ в целях реализации дополнительных общеобразовательных общеразвивающих программ</a:t>
            </a:r>
            <a:endParaRPr lang="ru-RU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660232" cy="1327503"/>
          </a:xfrm>
        </p:spPr>
        <p:txBody>
          <a:bodyPr>
            <a:normAutofit fontScale="92500"/>
          </a:bodyPr>
          <a:lstStyle/>
          <a:p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 физкультурно-спортивным отделом МБУДО «ЦДТ «Олимп» Никитин Александр Сергеевич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1819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</a:t>
            </a:r>
            <a:r>
              <a:rPr lang="tt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өстәмә </a:t>
            </a:r>
            <a:r>
              <a:rPr lang="tt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белем муниципаль бюджет учреждениесе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3272" y="6268671"/>
            <a:ext cx="152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Казань - 2022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1819"/>
            <a:ext cx="428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</p:spTree>
    <p:extLst>
      <p:ext uri="{BB962C8B-B14F-4D97-AF65-F5344CB8AC3E}">
        <p14:creationId xmlns:p14="http://schemas.microsoft.com/office/powerpoint/2010/main" val="8897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ПЕДАГОГИЧЕСКАЯ АТТЕСТАЦИЯ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3" y="2996952"/>
            <a:ext cx="3168351" cy="1561728"/>
          </a:xfrm>
          <a:solidFill>
            <a:schemeClr val="accent6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пакета документов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148064" y="2996952"/>
            <a:ext cx="3024336" cy="1584176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открытых мероприятий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59632" y="5085184"/>
            <a:ext cx="6624736" cy="805016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483768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8" idx="0"/>
          </p:cNvCxnSpPr>
          <p:nvPr/>
        </p:nvCxnSpPr>
        <p:spPr>
          <a:xfrm flipH="1">
            <a:off x="4572000" y="2450755"/>
            <a:ext cx="22487" cy="2634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8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96944" cy="1470025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УЧАСТИЕ В КОНКУРСАХ ПРОФЕССИОНАЛЬНОГО МАСТЕРСТВА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5551" y="3146698"/>
            <a:ext cx="2011993" cy="179447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ГРАНТОВ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7583" y="3140968"/>
            <a:ext cx="2185705" cy="1800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педагогического мастерства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017921" y="3171860"/>
            <a:ext cx="2110407" cy="1800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Спортивные, творческие соревнования, турниры, конкурсы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788024" y="3171654"/>
            <a:ext cx="2011993" cy="1800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методических разработок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2" idx="2"/>
            <a:endCxn id="7" idx="0"/>
          </p:cNvCxnSpPr>
          <p:nvPr/>
        </p:nvCxnSpPr>
        <p:spPr>
          <a:xfrm flipH="1">
            <a:off x="1200436" y="2666777"/>
            <a:ext cx="3371564" cy="474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3" idx="0"/>
          </p:cNvCxnSpPr>
          <p:nvPr/>
        </p:nvCxnSpPr>
        <p:spPr>
          <a:xfrm flipH="1">
            <a:off x="3591548" y="2666777"/>
            <a:ext cx="980452" cy="479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4572000" y="2666777"/>
            <a:ext cx="1222020" cy="474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>
            <a:off x="4572000" y="2666777"/>
            <a:ext cx="3501124" cy="474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2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ИННОВАЦИОННАЯ, ПРОЕКТНАЯ ДЕЯТЕЛЬНОСТЬ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007" y="2852936"/>
            <a:ext cx="2820692" cy="2425824"/>
          </a:xfr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базе различных инновационных площадок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51095" y="2831624"/>
            <a:ext cx="2641809" cy="2425824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проектов по новым направлениям деятельности педагога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093491" y="2832720"/>
            <a:ext cx="2870997" cy="2425824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новых форм, средств и методов обучения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2" idx="2"/>
            <a:endCxn id="3" idx="0"/>
          </p:cNvCxnSpPr>
          <p:nvPr/>
        </p:nvCxnSpPr>
        <p:spPr>
          <a:xfrm flipH="1">
            <a:off x="1684353" y="2450755"/>
            <a:ext cx="2910134" cy="402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>
            <a:off x="4571999" y="2450755"/>
            <a:ext cx="1" cy="380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8" idx="0"/>
          </p:cNvCxnSpPr>
          <p:nvPr/>
        </p:nvCxnSpPr>
        <p:spPr>
          <a:xfrm>
            <a:off x="4594487" y="2450755"/>
            <a:ext cx="2934503" cy="381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2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30"/>
            <a:ext cx="8640959" cy="1470025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ВОСПИТАТЕЛЬНАЯ И ВНЕКЛАССНАЯ РАБОТА С УЧАЩИМИСЯ</a:t>
            </a:r>
            <a:r>
              <a:rPr lang="ru-RU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007" y="2852936"/>
            <a:ext cx="8640960" cy="295232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 Внеклассные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выездные мероприятия, проведенные с учащимися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учащихся в детских оздоровительных лагерях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с учащимися пришкольных лагерей в период школьных каникул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Работа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</p:spTree>
    <p:extLst>
      <p:ext uri="{BB962C8B-B14F-4D97-AF65-F5344CB8AC3E}">
        <p14:creationId xmlns:p14="http://schemas.microsoft.com/office/powerpoint/2010/main" val="24279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01584"/>
            <a:ext cx="8496943" cy="1928113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УЧАСТИЕ В ОБЩЕСТВЕННОЙ ЖИЗНИ ЦЕНТРА, </a:t>
            </a:r>
            <a:r>
              <a:rPr lang="ru-RU" b="1" dirty="0" smtClean="0"/>
              <a:t>ХОЗЯЙСТВЕННАЯ РАБОТА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7544" y="3212976"/>
            <a:ext cx="3819088" cy="242582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традиционных открытых культурно-массовых мероприятиях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8436" y="3233936"/>
            <a:ext cx="3816424" cy="2425824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городских субботниках, в работах по благоустройству территории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2377088" y="2929697"/>
            <a:ext cx="2194912" cy="258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572000" y="2929697"/>
            <a:ext cx="2144648" cy="258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184" y="6331104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pic>
        <p:nvPicPr>
          <p:cNvPr id="1026" name="Picture 2" descr="C:\Users\1234\Desktop\РАБОЧАЯ ПРОРАМ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738665"/>
            <a:ext cx="8820472" cy="55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184" y="6331104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pic>
        <p:nvPicPr>
          <p:cNvPr id="3" name="Picture 2" descr="C:\Users\1234\Desktop\цель и задач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4" y="875425"/>
            <a:ext cx="7724698" cy="536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184" y="6331104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pic>
        <p:nvPicPr>
          <p:cNvPr id="2050" name="Picture 2" descr="C:\Users\1234\Desktop\мет т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08720"/>
            <a:ext cx="7920880" cy="52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pic>
        <p:nvPicPr>
          <p:cNvPr id="3" name="Picture 2" descr="C:\Users\1234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5" cy="46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pic>
        <p:nvPicPr>
          <p:cNvPr id="3074" name="Picture 2" descr="C:\Users\1234\Desktop\конференц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052736"/>
            <a:ext cx="8892480" cy="480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ysClr val="windowText" lastClr="000000"/>
                </a:solidFill>
              </a:rPr>
              <a:t>Деятельность педагога дополнительного образования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</a:t>
            </a:r>
            <a:r>
              <a:rPr lang="tt-RU" sz="1400" dirty="0" smtClean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өстәмә </a:t>
            </a:r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sp>
        <p:nvSpPr>
          <p:cNvPr id="9" name="Овал 8"/>
          <p:cNvSpPr/>
          <p:nvPr/>
        </p:nvSpPr>
        <p:spPr>
          <a:xfrm>
            <a:off x="683568" y="3288786"/>
            <a:ext cx="3384376" cy="28138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УЧЕБНАЯ ДЕЯТЕЛЬНОСТЬ: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-Проведение учебных занятий;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- Ведение учебной документации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2" idx="2"/>
            <a:endCxn id="9" idx="0"/>
          </p:cNvCxnSpPr>
          <p:nvPr/>
        </p:nvCxnSpPr>
        <p:spPr>
          <a:xfrm flipH="1">
            <a:off x="2375760" y="2450755"/>
            <a:ext cx="2218731" cy="83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  <a:endCxn id="15" idx="0"/>
          </p:cNvCxnSpPr>
          <p:nvPr/>
        </p:nvCxnSpPr>
        <p:spPr>
          <a:xfrm>
            <a:off x="4594491" y="2450755"/>
            <a:ext cx="2317773" cy="790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220072" y="3241538"/>
            <a:ext cx="3384376" cy="28138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ВНЕУЧЕБНАЯ ДЕЯТЕЛЬНОСТЬ</a:t>
            </a:r>
            <a:endParaRPr lang="ru-RU" sz="2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pic>
        <p:nvPicPr>
          <p:cNvPr id="4098" name="Picture 2" descr="C:\Users\1234\Desktop\воспи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7" y="908720"/>
            <a:ext cx="886404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pic>
        <p:nvPicPr>
          <p:cNvPr id="5122" name="Picture 2" descr="C:\Users\1234\Desktop\награ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0" y="973128"/>
            <a:ext cx="86502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pic>
        <p:nvPicPr>
          <p:cNvPr id="2050" name="Picture 2" descr="C:\Users\1234\Desktop\АНАЛ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46157"/>
            <a:ext cx="6984776" cy="53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334780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pic>
        <p:nvPicPr>
          <p:cNvPr id="3074" name="Picture 2" descr="C:\Users\1234\Desktop\ОЦЕНОЧ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" y="752770"/>
            <a:ext cx="9027988" cy="53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640960" cy="108012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!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693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</p:spTree>
    <p:extLst>
      <p:ext uri="{BB962C8B-B14F-4D97-AF65-F5344CB8AC3E}">
        <p14:creationId xmlns:p14="http://schemas.microsoft.com/office/powerpoint/2010/main" val="17258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38665"/>
            <a:ext cx="8568952" cy="962144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ysClr val="windowText" lastClr="000000"/>
                </a:solidFill>
              </a:rPr>
              <a:t>Внеучебная</a:t>
            </a:r>
            <a:r>
              <a:rPr lang="ru-RU" b="1" dirty="0">
                <a:solidFill>
                  <a:sysClr val="windowText" lastClr="000000"/>
                </a:solidFill>
              </a:rPr>
              <a:t> деятельность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784976" cy="426846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МЕТОДИЧЕСКАЯ ДЕЯТЕЛЬНОСТЬ ПЕДАГОГА</a:t>
            </a:r>
          </a:p>
          <a:p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УЧАСТИЕ В МЕРОПРИЯТИЯХ ПО ОБОБЩЕНИЮ И РАСПРОСТРАНЕНИЮ ОПЫТА РАБОТЫ </a:t>
            </a:r>
          </a:p>
          <a:p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3. САМООБРАЗОВАНИЕ 	</a:t>
            </a:r>
          </a:p>
          <a:p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4. ПЕДАГОГИЧЕСКАЯ АТТЕСТАЦИЯ 	</a:t>
            </a:r>
          </a:p>
          <a:p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5. УЧАСТИЕ В КОНКУРСАХ ПРОФЕССИОНАЛЬНОГО </a:t>
            </a:r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</a:t>
            </a:r>
            <a:endParaRPr lang="ru-RU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6. ИННОВАЦИОННАЯ, ПРОЕКТНАЯ ДЕЯТЕЛЬНОСТЬ</a:t>
            </a:r>
          </a:p>
          <a:p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7. ВОСПИТАТЕЛЬНАЯ И ВНЕКЛАССНАЯ РАБОТА С </a:t>
            </a:r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</a:t>
            </a:r>
          </a:p>
          <a:p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ОБЩЕСТВЕННОЙ ЖИЗНИ </a:t>
            </a:r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ЦЕНТРА, ХОЗЯЙСТВЕННАЯ </a:t>
            </a:r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</a:t>
            </a:r>
            <a:r>
              <a:rPr lang="tt-RU" sz="1400" dirty="0" smtClean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өстәмә </a:t>
            </a:r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</p:spTree>
    <p:extLst>
      <p:ext uri="{BB962C8B-B14F-4D97-AF65-F5344CB8AC3E}">
        <p14:creationId xmlns:p14="http://schemas.microsoft.com/office/powerpoint/2010/main" val="5100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44032"/>
            <a:ext cx="8928992" cy="1728192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Содержание методической деятельности педагога дополнительного образования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" y="2996952"/>
            <a:ext cx="2987820" cy="2736304"/>
          </a:xfrm>
          <a:solidFill>
            <a:schemeClr val="accent6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ru-RU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дополнительной общеобразовательной общеразвивающей программы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0212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032957" y="2996952"/>
            <a:ext cx="3339244" cy="2736304"/>
          </a:xfrm>
          <a:prstGeom prst="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рабочей программы к дополнительной общеобразовательной общеразвивающей программе на каждый год обучения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372202" y="2996952"/>
            <a:ext cx="2761538" cy="2736304"/>
          </a:xfrm>
          <a:prstGeom prst="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материалов в целях использования в учебном процессе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2" idx="2"/>
            <a:endCxn id="3" idx="0"/>
          </p:cNvCxnSpPr>
          <p:nvPr/>
        </p:nvCxnSpPr>
        <p:spPr>
          <a:xfrm flipH="1">
            <a:off x="1493915" y="2472224"/>
            <a:ext cx="3078085" cy="524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4572000" y="2472224"/>
            <a:ext cx="0" cy="524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8" idx="0"/>
          </p:cNvCxnSpPr>
          <p:nvPr/>
        </p:nvCxnSpPr>
        <p:spPr>
          <a:xfrm>
            <a:off x="4572000" y="2472224"/>
            <a:ext cx="3180971" cy="524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4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633" y="6102593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2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pic>
        <p:nvPicPr>
          <p:cNvPr id="8" name="Picture 2" descr="C:\Users\1234\Desktop\Новая папка\image-17-11-20-03-26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20" y="369335"/>
            <a:ext cx="4320475" cy="555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234\Desktop\ДООП Титульн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10328"/>
            <a:ext cx="4248472" cy="58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2491" y="6242448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2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pic>
        <p:nvPicPr>
          <p:cNvPr id="5122" name="Picture 2" descr="C:\Users\1234\Desktop\Новая папка\image-17-11-20-02-41-1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2061"/>
            <a:ext cx="4392488" cy="573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34\Desktop\Новая папка\image-17-11-20-02-42.he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88640"/>
            <a:ext cx="424847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2491" y="6242448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2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pic>
        <p:nvPicPr>
          <p:cNvPr id="7" name="Picture 2" descr="C:\Users\1234\Desktop\Новая папка\РП Календно-темаич пл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9" y="646336"/>
            <a:ext cx="8937267" cy="54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738664"/>
            <a:ext cx="8928993" cy="2046091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УЧАСТИЕ В МЕРОПРИЯТИЯХ ПО ОБОБЩЕНИЮ И РАСПРОСТРАНЕНИЮ ОПЫТА РАБОТЫ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640960" cy="332166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работе методических семинаров,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 в рамках курсов ПК</a:t>
            </a:r>
          </a:p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работе научно-практических конференций  	</a:t>
            </a:r>
          </a:p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работе экспертных групп по направлению деятельности </a:t>
            </a:r>
          </a:p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работе педагогических и методических советов</a:t>
            </a:r>
          </a:p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мероприятий (соревнования, конкурсы, турниры, культурно-массовые мероприятия и т.д.)</a:t>
            </a:r>
          </a:p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открытых занятий, мастер-классов, мероприятий</a:t>
            </a:r>
          </a:p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Посещение открытых занятий, мастер-классов, мероприятий, проводимых другими педагогами </a:t>
            </a:r>
          </a:p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Публикационная активность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334780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</a:t>
            </a:r>
            <a:r>
              <a:rPr lang="tt-RU" sz="1400" dirty="0" smtClean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өстәмә </a:t>
            </a:r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</p:spTree>
    <p:extLst>
      <p:ext uri="{BB962C8B-B14F-4D97-AF65-F5344CB8AC3E}">
        <p14:creationId xmlns:p14="http://schemas.microsoft.com/office/powerpoint/2010/main" val="21645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287" y="980730"/>
            <a:ext cx="7772400" cy="1470025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САМООБРАЗОВАНИЕ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007" y="2852936"/>
            <a:ext cx="8640960" cy="122413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курсах повышения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квалификации, на семинарах 	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632" y="6102588"/>
            <a:ext cx="4860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шәһәре Идел буе районының “Олимп” балалар иҗаты үзәге” өстәмә белем муниципаль бюджет учреждениесе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творчества «Олимп» Приволжского района» г. Казани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0112" y="5517232"/>
            <a:ext cx="864096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293096"/>
            <a:ext cx="7848872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курсах профессиональной переподготовки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373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1103</Words>
  <Application>Microsoft Office PowerPoint</Application>
  <PresentationFormat>Экран (4:3)</PresentationFormat>
  <Paragraphs>119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Методическое сопровождение в проектировании рабочих программ в целях реализации дополнительных общеобразовательных общеразвивающих программ</vt:lpstr>
      <vt:lpstr>Деятельность педагога дополнительного образования</vt:lpstr>
      <vt:lpstr>Внеучебная деятельность </vt:lpstr>
      <vt:lpstr>Содержание методической деятельности педагога дополнительного образования </vt:lpstr>
      <vt:lpstr>Презентация PowerPoint</vt:lpstr>
      <vt:lpstr>Презентация PowerPoint</vt:lpstr>
      <vt:lpstr>Презентация PowerPoint</vt:lpstr>
      <vt:lpstr>УЧАСТИЕ В МЕРОПРИЯТИЯХ ПО ОБОБЩЕНИЮ И РАСПРОСТРАНЕНИЮ ОПЫТА РАБОТЫ </vt:lpstr>
      <vt:lpstr>САМООБРАЗОВАНИЕ</vt:lpstr>
      <vt:lpstr>ПЕДАГОГИЧЕСКАЯ АТТЕСТАЦИЯ </vt:lpstr>
      <vt:lpstr>УЧАСТИЕ В КОНКУРСАХ ПРОФЕССИОНАЛЬНОГО МАСТЕРСТВА</vt:lpstr>
      <vt:lpstr>ИННОВАЦИОННАЯ, ПРОЕКТНАЯ ДЕЯТЕЛЬНОСТЬ</vt:lpstr>
      <vt:lpstr>ВОСПИТАТЕЛЬНАЯ И ВНЕКЛАССНАЯ РАБОТА С УЧАЩИМИСЯ </vt:lpstr>
      <vt:lpstr>УЧАСТИЕ В ОБЩЕСТВЕННОЙ ЖИЗНИ ЦЕНТРА, ХОЗЯЙСТВЕННАЯ РАБОТА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</dc:creator>
  <cp:lastModifiedBy>Александр Никитин</cp:lastModifiedBy>
  <cp:revision>52</cp:revision>
  <dcterms:created xsi:type="dcterms:W3CDTF">2020-08-19T13:09:08Z</dcterms:created>
  <dcterms:modified xsi:type="dcterms:W3CDTF">2022-03-29T18:41:05Z</dcterms:modified>
</cp:coreProperties>
</file>